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409593-2A02-4084-BCA5-C0AED3ECAC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9A92A-C02A-4B35-8583-8BAFF3650C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Conceptual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American Academy of Pain Medicine.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497D5-E7ED-4F06-8AE4-DFE694D9C2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m/pnw3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18, Issue 12, December 2017, Pages 2316–2324,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https://doi.org/10.1093/pm/pnw320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Conceptual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17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Conceptual model.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2024-04-26T01:18:46Z</dcterms:modified>
</cp:coreProperties>
</file>