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539AFF-6C80-4218-BE88-8F3C1E20E7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B70A70-A4EF-4FD1-80E0-39F9CB4EA8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Simulated patterns of spikes for 7 items (A–G) maintained in a STM buffer with a longer theta frequency (5 Hz). The time span of each theta cycle is 200 ms, and each cycle includes a phase of pyramidal depolarization of greater duration than the depolarized phase in a buffer with 8-Hz theta rhythm. The strength of gamma inhibition was not modified, so that the maximum number of spike pattern that can be reactivated in the depolarized phase of theta rhythm and reliably separated by gamma intervals is increased. This gives the buffer the robust capacity to maintain 7 items, plotted as different numbers of simultaneous spikes for items A–G.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0179E-A439-47D2-B89F-BDF66283E8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1766–1781, </a:t>
            </a:r>
            <a:r>
              <a:rPr lang="en-US" altLang="en-US" sz="1000">
                <a:solidFill>
                  <a:srgbClr val="333333"/>
                </a:solidFill>
                <a:hlinkClick r:id="rId3"/>
              </a:rPr>
              <a:t>https://doi.org/10.1093/cercor/bhl088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Simulated patterns of spikes for 7 items (A–G) maintained in a STM buffer with a longer theta frequency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Simulated patterns of spikes for 7 items (A–G) maintained in a STM buffer with a longer theta frequency (5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2024-04-26T04:55:19Z</dcterms:modified>
</cp:coreProperties>
</file>