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24DB3-9503-41A7-B3F0-4D51D3E148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01003-5704-4D0B-BC0E-12FEC0C235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AACA0-A4C3-41BA-9D57-F7F33E4735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2024-04-27T03:29:16Z</dcterms:modified>
</cp:coreProperties>
</file>