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7F990-E6F7-491A-8C2E-DE38FACB09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BC302-FA02-401F-8D8C-8BB83C0A4D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virtual mIPS lesions on the pattern of muscle activity. Upper row: Typical trials are represented for controls (A) and for movements performed following TMS applied over the left mIPS (B) which induced either a clockwise or anticlockwise deviation. Middle row: Polar plots showing the amplitude and direction of the velocity vector at the peak of acceleration (see Fig. 3). For the TMS condition (B), trials were grouped according to the deviation induced by TMS, either clockwise (red) or anticlockwise (blue). Bottom row: The mean ± SD of the peak latencies of the agonist (Ag), stabilizer (Stab; average of both stabilizers), and antagonist (Ant) activity are represented, respectively, by the green, gray, and purple rectangles below the x-axis. For stabilizers only, the peak activity and its latency are shown separately for the clockwise (red) and the anticlockwise stabilizers (blue). Movement onset corresponds to 0 ms on the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373D3-ECFA-4C30-BBB5-1FB28D7418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1382–1394, </a:t>
            </a:r>
            <a:r>
              <a:rPr lang="en-US" altLang="en-US" sz="1000">
                <a:solidFill>
                  <a:srgbClr val="333333"/>
                </a:solidFill>
                <a:hlinkClick r:id="rId3"/>
              </a:rPr>
              <a:t>https://doi.org/10.1093/cercor/bhr210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virtual mIPS lesions on the pattern of muscle activity. Upper row: Typical trials are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virtual mIPS lesions on the pattern of muscle activity. Upper row: Typical trials are represented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2024-04-26T08:48:02Z</dcterms:modified>
</cp:coreProperties>
</file>