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07583-8334-47E1-AAE8-38FFBA5655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07A83-B8EE-4BE0-A409-8F15918C18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348FD-5111-45D8-AB66-8E47AC56E9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2024-04-27T04:35:32Z</dcterms:modified>
</cp:coreProperties>
</file>