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F2790-E59C-4CD7-9BAD-018F0CC9D8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B58DF-4E5D-4017-BE50-2B2A3CD03E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17C01-DC9C-49F0-8ABF-A37BD37B83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2024-04-27T05:04:31Z</dcterms:modified>
</cp:coreProperties>
</file>