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25F7D5-A95A-4014-93D5-ECE18090CB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61542-F3DD-4A10-AE0B-A3FCF4DF9B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Patterns of Brugada ECG. Type 1 Brugada ECG is characterized by a ‘coved’ ST-segment elevation ≥2 mm (0.2 mV) followed by a negative T wave (A). The Type 2 Brugada ECG shows a ‘saddleback’ morphology with a high takeoff (≥2 mm) ST-segment elevation, remaining ≥1 mm above the baseline, followed by a biphasic (B) or positive (C) T-wave. Type 3 has either a coved or saddleback morphology with J point elevation ≥2 mm but the terminal portion of ST-segment &lt;1 mm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9C9F8-193C-41D3-B44A-FCF4BFDF30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2, January 2010, Pages 243–259,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 </a:t>
            </a:r>
            <a:r>
              <a:rPr lang="en-US" altLang="en-US" b="0"/>
              <a:t>Patterns of Brugada ECG. Type 1 Brugada ECG is characterized by a ‘coved’ ST-segment elevation ≥2 mm (0.2 mV)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 Patterns of Brugada ECG. Type 1 Brugada ECG is characterized by a ‘coved’ ST-segment elevation ≥2 mm (0.2 mV)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2024-04-26T09:30:57Z</dcterms:modified>
</cp:coreProperties>
</file>