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90F09-14D6-46A1-9846-92C7FD98E3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C2598C-D688-4CE8-9A0E-CF0DD81A48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Assessing Police Militarization Using Continuums*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The Author 2007.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10401-3DF8-4DDA-A69C-D468FD1D5B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olice/pam0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Policing</a:t>
            </a:r>
            <a:r>
              <a:rPr lang="en-US" altLang="en-US" sz="1000">
                <a:solidFill>
                  <a:srgbClr val="333333"/>
                </a:solidFill>
              </a:rPr>
              <a:t>, Volume 1, Issue 4, 2007, Pages 501–513,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https://doi.org/10.1093/police/pam065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Assessing Police Militarization Using Continuums*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Assessing Police Militarization Using Continuums*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2024-04-26T16:03:20Z</dcterms:modified>
</cp:coreProperties>
</file>