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CE59C8-EA5D-4405-ADD6-4884FC7F6F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AFD9A3-BC13-42D7-B5A8-47CCE23353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2,4-D and DCP on [3H]5α-DHT binding to AR (A) and AR levels after chemicals treatment (B). (A) The binding inhibition was determined in COS-1 cells transfected transiently with pCMV-hAR, as described in Materials and Methods. Results are expressed as percent binding relative to [3H]5α-DHT alone and are shown for unlabeled DHT, 2,4-D, and DCP. The data are representative of three independent experiments. (B) AR levels were determined in COS-1 cells transfected transiently with pCMV-hAR. COS-1 cells were treated with vehicle (ethanol), 0.05 μM of DHT, 0.05 μM of 2,4-D, and 0.05 μM of DCP. Whole cell lysates were analyzed by Western blotting to detect the expression of AR and β-actin proteins.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Society of Toxicology.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166B28-99B2-47F5-8D0A-6EBAFE14A9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kfi2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88, Issue 1, November 2005, Pages 52–59,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https://doi.org/10.1093/toxsci/kfi287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Effects of 2,4-D and DCP on [</a:t>
            </a:r>
            <a:r>
              <a:rPr lang="en-US" altLang="en-US" b="0" baseline="30000"/>
              <a:t>3</a:t>
            </a:r>
            <a:r>
              <a:rPr lang="en-US" altLang="en-US" b="0"/>
              <a:t>H]5α-DHT binding to AR (A) and AR levels after chemicals treatment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 Effects of 2,4-D and DCP on [3H]5α-DHT binding to AR (A) and AR levels after chemicals treatment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2024-04-27T00:27:19Z</dcterms:modified>
</cp:coreProperties>
</file>