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2071D8-A623-40FA-960B-46AFFE5CFE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938879-3A31-4F5C-9AB4-C662D574A4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Functional analyses of GDF6 mutants. (A) Significant differences in activity of A249E and K424R-containing mutants in the SOX9-reporter luciferase assay were observed, compared with wild-type. [Reporter gene activity expressed in relative light units, normalized to the control; the percentage reduction compared with wild-type are: A249E = 14% (0.1098), K424R = 30% (0.0897); wild-type = 0.1273]. (B) Western blot analysis of wild-type GDF6 and mutants A249E and K424R. Both pro-GDF6 (55 kDa) and mature GDF6 (15 kDa) were present in the supernatant (lanes 1–3), with pro-GDF6 detected in the cell lysates (lanes 4–6). Reduced amounts of mature GDF6 were observed in mutant GDF6 (lanes 2 and 3) when compared with wild-type (lane 1). Secreted alkaline phosphatase and α-tubulin controls demonstrate proper translation and secretion of control protein in supernatant and cell lysates, respectively. (UN = untransfected control).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4D683D-827E-4F86-BCB2-F1D1C1A516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0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6, 15 March 2009, Pages 1110–1121,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Functional analyses of GDF6 mutants. (A) Significant differences in activity of A249E and K424R-containing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Functional analyses of GDF6 mutants. (A) Significant differences in activity of A249E and K424R-containing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2024-04-26T06:58:05Z</dcterms:modified>
</cp:coreProperties>
</file>