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5BEDCB-D398-4A7C-9395-DB681779DB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74A735-D5C2-44C2-91BB-C7202CA7A9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List of seismic refraction profiles. References for acquisition parameters: 1, Jokat et al. (1996); 2, Jokat et al. (1995). References for velocity models: 3, Mandler &amp; Jokat (1998); 4, Schlindwein &amp; Jokat (1999).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2B45B1-965D-4A4E-8217-102E9ECB7E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514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160, Issue 2, February 2005, Pages 736–752,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https://doi.org/10.1111/j.1365-246X.2005.02514.x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List of seismic refraction profiles. References for acquisition parameters: 1, Jokat et al. (1996); 2, Jokat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List of seismic refraction profiles. References for acquisition parameters: 1, Jokat et al. (1996); 2, Jokat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2024-04-26T15:45:52Z</dcterms:modified>
</cp:coreProperties>
</file>