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AF697-EC8A-4C68-8BC5-ED7E8AF65E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09326-A535-4F0F-8655-406DB2ABC9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Parvalbumin immunopositive terminals rarely make synapses on isocortical mGluR7a-decorated dendrites and usually are immunonegative for mGluR7a. Electron micrograph of a parvalbumin positive terminal (peroxidase labelling) making a type II synapse (arrowhead) on a dendritic profile. The parvalbumin positive terminal is negative for mGluR7a, although two terminals next to it are immunopositive for mGluR7a (arrows). The terminal on the left makes a type I synapse. The immunoparticles in the dendrite may represent an intracellular pool of the receptor or have resulted from an unusual background labelling. Scale bar: 0.2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4308E-FE4F-4A71-BE3A-EA94DEA3E4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961–974,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Parvalbumin immunopositive terminals rarely make synapses on isocortical mGluR7a-decorated dendrites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Parvalbumin immunopositive terminals rarely make synapses on isocortical mGluR7a-decorated dendrites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2024-04-26T17:10:00Z</dcterms:modified>
</cp:coreProperties>
</file>