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14A3E-1797-4FFE-83ED-D0FBA28C7D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AD9E6-03B2-4B0A-8CD5-EE7AA8BFE3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of proposed mechanism of PKG-mediated reperfusion protection. Activation of particulate or soluble guanylyl cyclase (pGC, sGC) leads to activation of PKG. Phosphorylation of phospholamban (PL) causes enhanced Ca2+ uptake by the SR through activation of the SR Ca2+ pump (SERCA), thereby augmenting the internal Ca2+ sequestration. Phosphorylation of troponin I (TnI) causes a reduced Ca2+ sensitivity of the myofibrils. Both effects reduce the risk of Ca2+-overload contracture in reoxygenated cardiomyocytes.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942F63-9E37-4A0C-97BE-6A28A6E6F7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3.12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61, Issue 3, February 2004, Pages 365–371,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https://doi.org/10.1016/j.cardiores.2003.12.012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Scheme of proposed mechanism of PKG-mediated reperfusion protection. Activation of particulate or soluble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Scheme of proposed mechanism of PKG-mediated reperfusion protection. Activation of particulate or soluble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2024-04-26T04:12:51Z</dcterms:modified>
</cp:coreProperties>
</file>