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E56C71-BF97-423E-ABB2-0BFBDA6740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7F3A1-4F48-4844-A8CD-F8D6814033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9F029-9381-4C1A-8100-BCA828AEFF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2024-04-27T03:02:34Z</dcterms:modified>
</cp:coreProperties>
</file>