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E4991-B810-4CE8-87C4-D680F6F0CA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93FC8-40E0-4B97-8AFB-5D4E73F132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CBAEC-D9C8-493D-96EE-5D24F6D6EA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2024-04-26T04:16:09Z</dcterms:modified>
</cp:coreProperties>
</file>