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E1E101-0D14-42E7-B24E-71CF340151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2ECD4B-D03D-4228-88C4-515AD86613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Decomposition of CSD and LFP into contributions due to excitatory and inhibitory inputs for thalamic activation. (A–E) Oscillatory thalamic activation (f = 15 Hz). (F–J) Transient thalamic activations at t=900+n·1000ms for n∈{0,1,2,3,4}. Same row-wise figure arrangement as in Figure 9F–J.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7ACEAA-AD2C-4EF0-A9F9-A61C4F2D5C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2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12, 1 December 2016, Pages 4461–4496,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https://doi.org/10.1093/cercor/bhw237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</a:t>
            </a:r>
            <a:r>
              <a:rPr lang="en-US" altLang="en-US" b="0"/>
              <a:t>Decomposition of CSD and LFP into contributions due to excitatory and inhibitory inputs for thalamic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Decomposition of CSD and LFP into contributions due to excitatory and inhibitory inputs for thalamic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2024-04-26T11:45:10Z</dcterms:modified>
</cp:coreProperties>
</file>