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45CB3-8F42-4FCE-8C9D-8B627F84F4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58B64-EC7E-4B32-A922-9024122D54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Topologies that result from A) Bayesian analysis of the full data set without partitioning, and B) maximum-likelihood analysis of the full data set using the GCSL-partitioning scheme. The Bayesian tree is a 50% majority rule consensus tree. Numbers in A are Bayesian posterior probabilities, and in B are maximum-likelihood bootstrap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137EB0-A8D2-4DA8-BF34-4257897AB5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437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89, Issue 1, 19 February 2008, Pages 175–189,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https://doi.org/10.1644/06-MAMM-A-437.1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Topologies that result from A) Bayesian analysis of the full data set without partitioning, and 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Topologies that result from A) Bayesian analysis of the full data set without partitioning, and 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2024-04-26T12:00:41Z</dcterms:modified>
</cp:coreProperties>
</file>