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F54005-D7B0-4B6E-A708-EDC307B39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34B6B-BDF6-49E0-A5F3-30DA7358B4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7E728-338C-43CC-B1D3-0B6719BBD8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2024-04-26T17:50:44Z</dcterms:modified>
</cp:coreProperties>
</file>