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625C3-B5A4-4F0E-A04F-432D3AAA0F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895D6-D8C7-4E00-9024-84353F8C81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 sections showing activation in MTL regions for individuals with stable or declining memory performance. (A) Bar graphs represent the average activation during baseline and follow-up for each group, respectively. (B) Bar graphs represent the average change in activation between baseline and follow-up. Error bars represent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E5CE5-513A-4699-8643-E8F5611738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2297–2304,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Coronal sections showing activation in MTL regions for individuals with stable or declining memory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Coronal sections showing activation in MTL regions for individuals with stable or declining memory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2024-04-26T21:53:45Z</dcterms:modified>
</cp:coreProperties>
</file>