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B75702-C6DC-4EB4-BDAD-6BF9E03349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344B8B-0077-4897-8D81-46F1DBCEEF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antenatal care users who were told about pregnancy complications during their most recent pregnancy in 19 countries of sub-Saharan Africa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London School of Hygiene and Tropical Medicine © The Author 2009;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907C6F-A093-4DFC-ACA1-3F0BD17C1B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24, Issue 5, September 2009, Pages 367–376,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Percentage of antenatal care users who were told about pregnancy complications during their most recent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57400" y="1371600"/>
            <a:ext cx="50292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Percentage of antenatal care users who were told about pregnancy complications during their most recent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2024-04-26T07:47:13Z</dcterms:modified>
</cp:coreProperties>
</file>