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D9486A-0D57-470F-802A-93E5D212DD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97A155-A557-44E7-A2D5-CFB4B8F6F8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Online structure-drawing tool for glycerophospholipids.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D43F6E-2706-4B72-94F2-56B0652C4B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m3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35, Issue suppl_2, 1 July 2007, Pages W606–W612,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https://doi.org/10.1093/nar/gkm324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Online structure-drawing tool for glycerophospholipids.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Online structure-drawing tool for glycerophospholipids.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2024-04-26T17:29:56Z</dcterms:modified>
</cp:coreProperties>
</file>