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D48EC-EBD8-49F7-B89B-B3D518930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878E8-0DD5-4E82-A4F4-403A4A834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A3652-9263-47F8-9765-80189A5B50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2024-04-26T04:52:15Z</dcterms:modified>
</cp:coreProperties>
</file>