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E3F369-3EB3-465E-B0A5-43FDA9BD37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7914B6-C26C-42C2-BB2C-DDBDEE53BA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4. The distribution of orthogradely labeled FAES terminals within SIV. This figure represents the results of five cases in which BDA was injected in or near FAES (coronal sections on right show the anterior, middle and posterior extent of the injection site) with the resulting pattern of terminal label within SIV (coronal sections labeled A–D; 1 dot = 1 terminal). Terminal labeling within AEV, when present, is not shown. BDA injections that included the medial bank of FAES consistently produced moderate to heavy patterns of terminal labeling in SIV (Cases 2–4). In contrast, BDA injections superior (Case 1) or inferior (Case 5) to this medial FAES region yielded modest to no terminal labeling in SIV. The brain schematic (far right) indicates the location of the coronal sections through SIV (lines A–D) as well as that of the injection site (blackened).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867B3-DD07-4E0D-8FC5-18EDF1FBF8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387–403, </a:t>
            </a:r>
            <a:r>
              <a:rPr lang="en-US" altLang="en-US" sz="1000">
                <a:solidFill>
                  <a:srgbClr val="333333"/>
                </a:solidFill>
                <a:hlinkClick r:id="rId3"/>
              </a:rPr>
              <a:t>https://doi.org/10.1093/cercor/bhg135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4. The distribution of orthogradely labeled FAES terminals within SIV. This figure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distribution of orthogradely labeled FAES terminals within SIV. This figure represents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2024-04-26T04:05:54Z</dcterms:modified>
</cp:coreProperties>
</file>