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1BAD25-BAD6-4304-B71B-E55F0DE162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602A21-B947-4487-AA79-237E9807B3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F2A80E-2421-4A03-8B9B-A2FFD6B316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2024-04-26T17:33:49Z</dcterms:modified>
</cp:coreProperties>
</file>