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2488E-C346-4090-A07B-28FDE46F8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7D8E6-4518-4269-8AF0-DFABEC2CBE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group-size changes observed and mean percent of time spent socializing during follows of radiocollared spotted hyenas (Crocuta crocuta). Data are from direct observations of 16 different individuals (11 females and 5 males) during 22 composite follows, each covering an entire 24-h period in nonconsecutive segments. Other notation is as in Fig.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D9D5C-39E2-4A6E-917D-D2ED46366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143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4, 20 August 2007, Pages 1017–1028,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https://doi.org/10.1644/06-MAMM-A-143R.1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number of group-size changes observed and mean percent of time spent socializing during follows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Mean number of group-size changes observed and mean percent of time spent socializing during follows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2024-04-27T04:32:36Z</dcterms:modified>
</cp:coreProperties>
</file>