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7C52C-14D1-4AC4-B5E2-C3693011D5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7DE01-F7BF-465C-B18C-E865A71874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7EF84-057A-4B00-A7B7-DEA54BC389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2024-04-27T02:29:31Z</dcterms:modified>
</cp:coreProperties>
</file>