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A632A8-94C7-4511-AAB3-797D81A8EC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86D0A-DF77-474E-B605-0FC27F8743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E67F0-6E0C-474B-908E-E384A4C551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2024-04-26T22:49:40Z</dcterms:modified>
</cp:coreProperties>
</file>