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07F3AD-A73A-4173-90F6-95830BB300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77FC5C-D620-4472-9BCF-C53254809C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Composite-level average per cent positive response for all participating hospitals.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8370CB-0C54-45DF-A066-1F359A5CD8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respondents reporting events in the past 12 months.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8370CB-0C54-45DF-A066-1F359A5CD8B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respondents giving their work area/unit a patient safety grade.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8370CB-0C54-45DF-A066-1F359A5CD8B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qhc/mzq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ntqhc/mzq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ntqhc/mzq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22, Issue 5, October 2010, Pages 386–395,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https://doi.org/10.1093/intqhc/mzq047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Composite-level average per cent positive response for all participating hospitals.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038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22, Issue 5, October 2010, Pages 386–395,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https://doi.org/10.1093/intqhc/mzq047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Percentage of respondents reporting events in the past 12 months.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282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22, Issue 5, October 2010, Pages 386–395,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https://doi.org/10.1093/intqhc/mzq047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Percentage of respondents giving their work area/unit a patient safety grade.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687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Composite-level average per cent positive response for all participating hospitals.
</vt:lpstr>
      <vt:lpstr>Figure 2 Percentage of respondents reporting events in the past 12 months.
</vt:lpstr>
      <vt:lpstr>Figure 3 Percentage of respondents giving their work area/unit a patient safety grade.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2024-04-26T21:09:05Z</dcterms:modified>
</cp:coreProperties>
</file>