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2C92E-6CF6-44C8-A416-9E4845614D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9C9C1-8585-4AED-8B98-D4AB0BC161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 flow chart. AMI, acute myocardial infarction; LBBB, left bundle branch block; RBBB, right bundle branch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9A1B9-F48F-4B8C-9719-9244FDAB04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1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15, August 2010, Pages 1845–1853,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Patient flow chart. AMI, acute myocardial infarction; LBBB, left bundle branch block; RBBB, right bundle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Patient flow chart. AMI, acute myocardial infarction; LBBB, left bundle branch block; RBBB, right bundle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2024-04-26T18:21:41Z</dcterms:modified>
</cp:coreProperties>
</file>