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40AFC0-22F6-4FF0-BB8B-19D99FC774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03A34-7C93-4B5C-AEF0-14F21B8789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B8CD6-C260-4800-A4EF-F47A6BEBEB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2024-04-26T22:48:27Z</dcterms:modified>
</cp:coreProperties>
</file>