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479E18-B4A1-42A8-B3AF-6F0684DE0D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C22606-85FA-4762-A81E-F61DE4BA81D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NOS-M increases the expression and sarcolemmal localization of utrophin and DPC proteins. (A) Representative western blots (top left) and pooled data showing the levels of utrophin and DPC proteins from TA muscles of mdx and mdx-NOS-M mice. Data were pooled from 5–10 mice/group. The western blots also show the levels of nNOSµ and the HA tag associated with the transgene. **P &lt; 0.01. (B) Representative immunostaining images showing the increased sarcolemmal localization of utrophin and DPC proteins in mdx-NOS-M muscle. Scale bar = 10 µm.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C33544-90DC-412A-8EEA-F332255E51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v46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25, Issue 1, 1 January 2016, Pages 158–166, </a:t>
            </a:r>
            <a:r>
              <a:rPr lang="en-US" altLang="en-US" sz="1000">
                <a:solidFill>
                  <a:srgbClr val="333333"/>
                </a:solidFill>
                <a:hlinkClick r:id="rId3"/>
              </a:rPr>
              <a:t>https://doi.org/10.1093/hmg/ddv466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NOS-M increases the expression and sarcolemmal localization of utrophin and DPC proteins. (A) Representative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NOS-M increases the expression and sarcolemmal localization of utrophin and DPC proteins. (A) Representative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2024-04-26T23:39:00Z</dcterms:modified>
</cp:coreProperties>
</file>