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815DA0-A124-454D-A170-F89425AB2B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619290-A4AD-44CD-B378-A3412B57FC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DAF72D-716E-4985-8B2B-8BE0B489D9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2024-04-26T12:01:40Z</dcterms:modified>
</cp:coreProperties>
</file>