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FF2E6B-9C27-4AE6-BCC9-58B7EDED63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25A0C-69BC-44B5-BB99-1BBA8A16B6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11. Injury threshold impact acceleration a2 as a function of animal body mass M2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A2319-F530-433F-976B-3A63DF31D7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4.6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4, August 2000, Pages 640–663,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https://doi.org/10.1093/icb/40.4.640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11. Injury threshold impact acceleration a</a:t>
            </a:r>
            <a:r>
              <a:rPr lang="en-US" altLang="en-US" b="0" baseline="-25000"/>
              <a:t>2</a:t>
            </a:r>
            <a:r>
              <a:rPr lang="en-US" altLang="en-US" b="0"/>
              <a:t> as a function of animal body mass M</a:t>
            </a:r>
            <a:r>
              <a:rPr lang="en-US" altLang="en-US" b="0" baseline="-25000"/>
              <a:t>2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11. Injury threshold impact acceleration a2 as a function of animal body mass M2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2024-04-26T10:10:45Z</dcterms:modified>
</cp:coreProperties>
</file>