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EBBB0C-7813-4D23-879F-F0A5BFEB50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024455-BD6A-4407-B70A-8C30212E28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Grand-averaged PCN difference waveforms as a function of Distracter Presence and Distracter Frequency. (A) PCN difference waves obtained by subtracting ipsilateral from contralateral activity at electrodes PO7/PO8 in the 500-m interval following stimulus onset, relative to a 200-ms prestimulus baseline. (B) PCN latencies (lines) and PCN amplitudes (bars). (C) Topographical maps of PCN scalp distributions in the 200 to 270-ms interval following stimulus onset. These maps were computed by mirroring the contra-ipsilateral difference waves to obtain symmetrical voltage values for both hemispheres (using spherical spline interpolation).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A266A7-DCA8-43E4-9082-0F0C974BDC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2012, Pages 1554–1563,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Grand-averaged PCN difference waveforms as a function of Distracter Presence and Distracter Frequency.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Grand-averaged PCN difference waveforms as a function of Distracter Presence and Distracter Frequency.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2024-04-26T11:21:09Z</dcterms:modified>
</cp:coreProperties>
</file>