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C0C99-E825-4C36-B79E-F8EADFEF0E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9916EC-6207-443E-8C1F-A515FD6077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9. Three dimensional reconstruction of seam and adjacent structures as seen from the midsagittal aspect in HPE with maximal malformation in the series. The locations of diencephalic-diencephalic (DD), telencephalic-telencephalic (TT) and diencephalic-telencephalic (DT) segments are projected upon the reconstruction.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8D49F8-0931-401A-A83D-81BE421FFE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1299–1312,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9. Three dimensional reconstruction of seam and adjacent structures as seen from the midsagittal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9. Three dimensional reconstruction of seam and adjacent structures as seen from the midsagittal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2024-04-26T00:42:04Z</dcterms:modified>
</cp:coreProperties>
</file>