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DF554-49F3-4513-B76A-79D58EAFA3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346368-E11E-4E36-AD4E-9FC80E2695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5A404-5FF1-483F-BABB-D1DF51493E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2024-04-26T20:37:08Z</dcterms:modified>
</cp:coreProperties>
</file>