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5A636-D3E0-4D95-A04F-8418EB5222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FD2B5-BD2C-476C-BFAA-5321B0D4EA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Size and vaccination characteristics of participating nursing homes: 2000–2001 and 2001–2002 influenza seasons.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D64C9-D9D8-44E9-96A9-A8DCBDBA28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and specificity of the Directigen rapid antigen detection test for identifying influenza infection, using virus isolation in cell culture as the gold standard (influenza season 2001–2002).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D64C9-D9D8-44E9-96A9-A8DCBDBA28A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and specificity of virus isolation in cell culture for identifying influenza infection, using RT-PCR as the gold standard (influenza season 2001–2002).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D64C9-D9D8-44E9-96A9-A8DCBDBA28A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26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226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226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4, 15 August 2004, Pages 459–464,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Size and vaccination characteristics of participating nursing homes: 2000–2001 and 2001–2002 influenza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8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4, 15 August 2004, Pages 459–464,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Sensitivity and specificity of the Directigen rapid antigen detection test for identifying influenza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22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4, 15 August 2004, Pages 459–464,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Sensitivity and specificity of virus isolation in cell culture for identifying influenza infection,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96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Size and vaccination characteristics of participating nursing homes: 2000–2001 and 2001–2002 influenza ...</vt:lpstr>
      <vt:lpstr>Table 2 Sensitivity and specificity of the Directigen rapid antigen detection test for identifying influenza ...</vt:lpstr>
      <vt:lpstr>Table 3 Sensitivity and specificity of virus isolation in cell culture for identifying influenza infection,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2024-04-26T09:28:49Z</dcterms:modified>
</cp:coreProperties>
</file>