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FB4253-A3E1-4477-B855-9487509BB6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33F327-A86C-4408-B2E9-5A8DEEB983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 this figure the methodical framework is depicted. The 3 factors expertise, suprasegmental and segmental leads us to an orthogonal design that has been calculated by using a full factorial design (3-way ANOVA), provided by SPM5: expertise (AP/RP/NM) × segmental (flattened vs. nonflattened) × suprasegmental (delexicalized vs. nondelexicalized). The significant interaction expertise × suprasegmental has been further analyzed by applying a post hoc ROI analysis comparing delexicalized versus nondelexicalized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BA1FB-9D2C-4726-8BE6-CA87515483B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Plotted scores of the AP test (AP [n = 15, Average: 82.2%, SD: 16.2] and RP [n = 15, Avg.: 6.9%, SD: 4.2]).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BA1FB-9D2C-4726-8BE6-CA87515483B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Selected results of the 3-way ANOVA (segmental × suprasegmental × expertise) On the left side, cortical views show the significant results of a full factorial design performed with SPM5: (A) the main effect expertise (STG, PT) and (B) the main effect suprasegmental (MTG, STG, ITG). On the right, mean BETA values at the sites of effect peaks (white small boxes) are plotted for all 3 groups of subjects (AP/RP/NM) and against the 4 experimental conditions: normal speech (normal), delexicalized speech (delex), flattened speech (flat) and flattened-delexicalized speech (flat_delex).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BA1FB-9D2C-4726-8BE6-CA87515483B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Detailed data of ROI-analysis regarding the significant interaction suprasegmental × expertise (A) STS and MTG interaction cluster with two equivalent left-hemispheric peaks of interaction (ROI 1 [STS]: (−54, −57, 6), F = 9.28; ROI 2 (MTG): (−51, −39, −6), F = 9.28, P &lt; 0.001, k = 5), (B) two post hoc defined ROIs according to the peaks of interaction at left STS and MTG (left hemisphere) and two corresponding mirror related ROIs (right hemisphere). The left two (C) and right two (D) plots are defined by the separately assigned two clusters of significant interaction (ROI 1: [−54, −57, 6], F = 9.28; ROI 2: [−51, −39, −6]). The upper two plots represent the mean BETA values for the collapsed delexicalized conditions (delexicalized speech and flattened-delexicalized speech) in the left (LH) and the right (RH) hemisphere respectively, and the lower two plots represent the mean BETA values for the collapsed nondelexicalized conditions (normal speech and flattened speech); asterisks indicate significant levels (*P &lt; 0.05, **P &lt; 0.01, ***P &lt; 0.001) as revealed by un-/paired t-tests.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5BA1FB-9D2C-4726-8BE6-CA87515483B5}"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13"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p113"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p1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p1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2, February 2010, Pages 447–455, </a:t>
            </a:r>
            <a:r>
              <a:rPr lang="en-US" altLang="en-US" sz="1000">
                <a:solidFill>
                  <a:srgbClr val="333333"/>
                </a:solidFill>
                <a:hlinkClick r:id="rId3"/>
              </a:rPr>
              <a:t>https://doi.org/10.1093/cercor/bhp113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 this figure the methodical framework is depicted. The 3 factors expertise, suprasegmental and segmental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5099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2, February 2010, Pages 447–455, </a:t>
            </a:r>
            <a:r>
              <a:rPr lang="en-US" altLang="en-US" sz="1000">
                <a:solidFill>
                  <a:srgbClr val="333333"/>
                </a:solidFill>
                <a:hlinkClick r:id="rId3"/>
              </a:rPr>
              <a:t>https://doi.org/10.1093/cercor/bhp113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Plotted scores of the AP test (AP [n = 15, Average: 82.2%, SD: 16.2] and RP [n = 15, Avg.: 6.9%, SD: 4.2]).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92400" y="1371600"/>
            <a:ext cx="374942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2, February 2010, Pages 447–455, </a:t>
            </a:r>
            <a:r>
              <a:rPr lang="en-US" altLang="en-US" sz="1000">
                <a:solidFill>
                  <a:srgbClr val="333333"/>
                </a:solidFill>
                <a:hlinkClick r:id="rId3"/>
              </a:rPr>
              <a:t>https://doi.org/10.1093/cercor/bhp113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Selected results of the 3-way ANOVA (segmental × suprasegmental × expertise) On the left side, cortical views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5140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2, February 2010, Pages 447–455, </a:t>
            </a:r>
            <a:r>
              <a:rPr lang="en-US" altLang="en-US" sz="1000">
                <a:solidFill>
                  <a:srgbClr val="333333"/>
                </a:solidFill>
                <a:hlinkClick r:id="rId3"/>
              </a:rPr>
              <a:t>https://doi.org/10.1093/cercor/bhp113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Detailed data of ROI-analysis regarding the significant interaction suprasegmental × expertise (A) STS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313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In this figure the methodical framework is depicted. The 3 factors expertise, suprasegmental and segmental ...</vt:lpstr>
      <vt:lpstr>Figure 2. Plotted scores of the AP test (AP [n = 15, Average: 82.2%, SD: 16.2] and RP [n = 15, Avg.: 6.9%, SD: 4.2]).
</vt:lpstr>
      <vt:lpstr>Figure 3. Selected results of the 3-way ANOVA (segmental × suprasegmental × expertise) On the left side, cortical views ...</vt:lpstr>
      <vt:lpstr>Figure 4. Detailed data of ROI-analysis regarding the significant interaction suprasegmental × expertise (A) STS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2024-04-26T04:11:50Z</dcterms:modified>
</cp:coreProperties>
</file>