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CBCCD3-35D3-4504-AFAF-6EC9053C9E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0D0253-F9E0-451F-AA9B-3A3ACFE16F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Experimental Biology.This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F11F44-BC02-494B-8CFC-795632A253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w4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68, Issue 1, 1 January 2017, Pages 1–4, </a:t>
            </a:r>
            <a:r>
              <a:rPr lang="en-US" altLang="en-US" sz="1000">
                <a:solidFill>
                  <a:srgbClr val="333333"/>
                </a:solidFill>
                <a:hlinkClick r:id="rId3"/>
              </a:rPr>
              <a:t>https://doi.org/10.1093/jxb/erw482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Slide 1</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2024-04-26T11:13:54Z</dcterms:modified>
</cp:coreProperties>
</file>