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89CD83-EE6A-45B2-A455-46DFB8F1AA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11C45-FDFF-4EE7-B9FA-893B43CF35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Pathologic features of glioblastoma. (A) Pseudopalisades (arrow) are characterized by an accumulation of tumor cells around a central clear zone. Some smaller pseudopalisades have internal fibrillarity and apoptotic cells but lack coagulative tumor necrosis. (B) Larger pseudopalisades (arrow) contain regions of necrosis as well as apoptotic cells and some have an elongate shape that suggests an underlying vascular substrate. (C, D) Microvascular hyperplasia (arrow) is a form of angiogenesis that is induced by hypoxic pseudopalisading cells in glioblastoma (arrowhead) and can be noted in regions adjacent to necrosis. (D) Low-magnification view of pseudopalisading necrosis (arrowhead) and microvascular hyperplasia (arrow) demonstrating a wave of tumor cells migrating toward the emerging vasculature (left to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589E3-954C-4480-B823-EE5DA53466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0005072-200606000-00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65, Issue 6, June 2006, Pages 529–539, </a:t>
            </a:r>
            <a:r>
              <a:rPr lang="en-US" altLang="en-US" sz="1000">
                <a:solidFill>
                  <a:srgbClr val="333333"/>
                </a:solidFill>
                <a:hlinkClick r:id="rId3"/>
              </a:rPr>
              <a:t>https://doi.org/10.1097/00005072-200606000-00001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Pathologic features of glioblastoma. (A) Pseudopalisades (arrow) are characterized by an accumulation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Pathologic features of glioblastoma. (A) Pseudopalisades (arrow) are characterized by an accumulation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2024-04-27T00:01:37Z</dcterms:modified>
</cp:coreProperties>
</file>