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0E3B3-B3A1-4CE2-BA25-BEB8D6B82D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6FB6B6-DA47-4667-95C1-C6DFE2542A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Pedigrees. Age at the time of the study is reported next to each symbol. Black symbol indicates affected individuals, grey symbol indicates the state of presumed affected, split symbols indicate asymptomatic carriers. P = proband.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91800F-F31D-402C-9791-21117834D4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Pictures of patients’ limbs. (A) Patient K1 II-1; (B) Patient K2 III-1; (C) Patient K4 I-1.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91800F-F31D-402C-9791-21117834D4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Optical coherence tomography retinal nerve fibre layer thickness (RNFL; left) and macular ganglion cell layer analysis (right) in Patients K1 II-1, K2 III-1, K3 III-1, K3 III-2 and K4 I-1. GCL = ganglion cell layer; IPL = inner plexiform layer.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91800F-F31D-402C-9791-21117834D44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MRI. Axial, sagittal and coronal reconstructions of volumetric high resolution FSPGR T1 images of one patient with ADCA-DN and one with HSAN-IE showing sovra- and infra-tentorial atrophy, that was quantified semi-quantitatively, as reported in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91800F-F31D-402C-9791-21117834D44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06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06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u06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u06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1643–1655, </a:t>
            </a:r>
            <a:r>
              <a:rPr lang="en-US" altLang="en-US" sz="1000">
                <a:solidFill>
                  <a:srgbClr val="333333"/>
                </a:solidFill>
                <a:hlinkClick r:id="rId3"/>
              </a:rPr>
              <a:t>https://doi.org/10.1093/brain/awu069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Pedigrees. Age at the time of the study is reported next to each symbol. Black symbol indicates affected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684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1643–1655, </a:t>
            </a:r>
            <a:r>
              <a:rPr lang="en-US" altLang="en-US" sz="1000">
                <a:solidFill>
                  <a:srgbClr val="333333"/>
                </a:solidFill>
                <a:hlinkClick r:id="rId3"/>
              </a:rPr>
              <a:t>https://doi.org/10.1093/brain/awu069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Pictures of patients’ limbs. (A) Patient K1 II-1; (B) Patient K2 III-1; (C) Patient K4 I-1.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6533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1643–1655, </a:t>
            </a:r>
            <a:r>
              <a:rPr lang="en-US" altLang="en-US" sz="1000">
                <a:solidFill>
                  <a:srgbClr val="333333"/>
                </a:solidFill>
                <a:hlinkClick r:id="rId3"/>
              </a:rPr>
              <a:t>https://doi.org/10.1093/brain/awu069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Optical coherence tomography retinal nerve fibre layer thickness (RNFL; left) and macular ganglion cell layer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39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1643–1655, </a:t>
            </a:r>
            <a:r>
              <a:rPr lang="en-US" altLang="en-US" sz="1000">
                <a:solidFill>
                  <a:srgbClr val="333333"/>
                </a:solidFill>
                <a:hlinkClick r:id="rId3"/>
              </a:rPr>
              <a:t>https://doi.org/10.1093/brain/awu069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MRI. Axial, sagittal and coronal reconstructions of volumetric high resolution FSPGR T</a:t>
            </a:r>
            <a:r>
              <a:rPr lang="en-US" altLang="en-US" b="0" baseline="-25000"/>
              <a:t>1</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66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Pedigrees. Age at the time of the study is reported next to each symbol. Black symbol indicates affected ...</vt:lpstr>
      <vt:lpstr>Figure 2 Pictures of patients’ limbs. (A) Patient K1 II-1; (B) Patient K2 III-1; (C) Patient K4 I-1.
</vt:lpstr>
      <vt:lpstr>Figure 3 Optical coherence tomography retinal nerve fibre layer thickness (RNFL; left) and macular ganglion cell layer ...</vt:lpstr>
      <vt:lpstr>Figure 4 Brain MRI. Axial, sagittal and coronal reconstructions of volumetric high resolution FSPGR T1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2024-04-26T23:28:09Z</dcterms:modified>
</cp:coreProperties>
</file>