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95C2F7-96DC-46F6-B0F6-79D580A0CBD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89A1B83-F1BA-4B34-9191-E05BF7DF049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Major components of a Clinical Document Architecture (CDA) document.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1D8918-0C1E-4560-BB95-9523BD70519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Clinical Document Architecture (CDA) Release 2 object model showing a portion of the header and its connection to the document body.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1D8918-0C1E-4560-BB95-9523BD70519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Clinical Document Architecture (CDA) Release 2 object model showing the connection from a document section to a portion of the CDA clinical statement model.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1D8918-0C1E-4560-BB95-9523BD70519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a simple observation.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1D8918-0C1E-4560-BB95-9523BD70519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a more complex observation.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1D8918-0C1E-4560-BB95-9523BD705197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family history observations.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1D8918-0C1E-4560-BB95-9523BD705197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allergies and adverse reactions.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1D8918-0C1E-4560-BB95-9523BD705197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a substance administration.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1D8918-0C1E-4560-BB95-9523BD705197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97/jamia.M18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97/jamia.M18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97/jamia.M18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97/jamia.M18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97/jamia.M18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197/jamia.M18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197/jamia.M18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197/jamia.M18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13, Issue 1, January 2006, Pages 30–39,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https://doi.org/10.1197/jamia.M1888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Major components of a Clinical Document Architecture (CDA) document.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371600"/>
            <a:ext cx="563819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13, Issue 1, January 2006, Pages 30–39,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https://doi.org/10.1197/jamia.M1888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Clinical Document Architecture (CDA) Release 2 object model showing a portion of the header and its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2643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13, Issue 1, January 2006, Pages 30–39,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https://doi.org/10.1197/jamia.M1888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Clinical Document Architecture (CDA) Release 2 object model showing the connection from a document section to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4268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13, Issue 1, January 2006, Pages 30–39,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https://doi.org/10.1197/jamia.M1888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An example of a simple observation.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5260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13, Issue 1, January 2006, Pages 30–39,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https://doi.org/10.1197/jamia.M1888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An example of a more complex observation.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7511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13, Issue 1, January 2006, Pages 30–39,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https://doi.org/10.1197/jamia.M1888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An example of family history observations.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364625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13, Issue 1, January 2006, Pages 30–39,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https://doi.org/10.1197/jamia.M1888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 </a:t>
            </a:r>
            <a:r>
              <a:rPr lang="en-US" altLang="en-US" b="0"/>
              <a:t>An example of allergies and adverse reactions.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9933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13, Issue 1, January 2006, Pages 30–39,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https://doi.org/10.1197/jamia.M1888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 </a:t>
            </a:r>
            <a:r>
              <a:rPr lang="en-US" altLang="en-US" b="0"/>
              <a:t>An example of a substance administration.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5150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Figure 1 Major components of a Clinical Document Architecture (CDA) document.
</vt:lpstr>
      <vt:lpstr>Figure 2 Clinical Document Architecture (CDA) Release 2 object model showing a portion of the header and its ...</vt:lpstr>
      <vt:lpstr>Figure 3 Clinical Document Architecture (CDA) Release 2 object model showing the connection from a document section to ...</vt:lpstr>
      <vt:lpstr>Figure 4 An example of a simple observation.
</vt:lpstr>
      <vt:lpstr>Figure 5 An example of a more complex observation.
</vt:lpstr>
      <vt:lpstr>Figure 6 An example of family history observations.
</vt:lpstr>
      <vt:lpstr>Figure 7 An example of allergies and adverse reactions.
</vt:lpstr>
      <vt:lpstr>Figure 8 An example of a substance administration.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2024-04-26T12:23:07Z</dcterms:modified>
</cp:coreProperties>
</file>