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7AB88-8098-44E6-8060-AE3DA43D0D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1693E-DBF0-44D9-BD81-CCA55A686F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Single-participant difference scores (post-rTMS minus pre-rTMS) of the proportion of delay-detected trials per task, for each stimulation 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D9763-1931-4C97-BBDB-52AB582BDE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962–967,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Single-participant difference scores (post-rTMS minus pre-rTMS) of the proportion of delay-detected trials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Single-participant difference scores (post-rTMS minus pre-rTMS) of the proportion of delay-detected trials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2024-04-26T02:27:10Z</dcterms:modified>
</cp:coreProperties>
</file>