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36ABE1-2592-4CB6-8CC2-BA37E892A9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C4261C-20F8-401E-ACEA-6875ED58C0A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Topographical maps of the valence-related ERP effects in good and bad mood. Shown is the potential distribution of the difference waves (positive minus negative words) interpolated across the head using spherical splines.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AB9DC8-B497-448B-93A0-C4E9F7A3DB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6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7, July 2007, Pages 1516–1530,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Topographical maps of the valence-related ERP effects in good and bad mood. Shown is the potential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Topographical maps of the valence-related ERP effects in good and bad mood. Shown is the potential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2024-04-27T04:41:47Z</dcterms:modified>
</cp:coreProperties>
</file>