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D75A4-DA12-4AA6-BC27-8CD041127F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7B195C-B678-454C-8DAA-8B503E44B7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Typical images of pure-solid lung cancer with air bronchogram. An air-filled bronchus is surrounded by a lung tumour that only shows consolidation without ground-grass opacity on thin-section CT scan.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9D11A-0AE9-4FF1-8152-BFC3AAF5DC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cts/ezt4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45, Issue 4, April 2014, Pages 699–702,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https://doi.org/10.1093/ejcts/ezt467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Typical images of pure-solid lung cancer with air bronchogram. An air-filled bronchus is surrounded by a lung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83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Typical images of pure-solid lung cancer with air bronchogram. An air-filled bronchus is surrounded by a lung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2024-04-27T04:06:58Z</dcterms:modified>
</cp:coreProperties>
</file>