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8E191-F5DB-47C4-B4B9-2E28E349A0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AD998-0E36-4F60-83E4-B247CC2B41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3. DG- uptake labeling. Representative maps are shown on tangential sections of the cortex taken from a control animal and from animals that survived 2 or 6 weeks following the injury. II/III, supragranular layers; IV, granular layer with schematic of the barrel field; V/VI, infragranular layers. In the control brain strong activation is seen over the three activated barrels (δ, E1 and E2) and the corresponding supragranular and infragranular layers. Note the decrease in uptake on stimulated barrels after 2 weeks and the partial recovery 6 weeks after lesion. Circles represent 1 mm. At the right, magnified maps of the barrel cortex are shown illustrating the injured area centered on the δ barrel (asterisk) and the nearest activated activated barrel (E1 depicted by the arrows) where the uptake measurements were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F7D21-A1FD-400A-AFD1-89553DF481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332–341, </a:t>
            </a:r>
            <a:r>
              <a:rPr lang="en-US" altLang="en-US" sz="1000">
                <a:solidFill>
                  <a:srgbClr val="333333"/>
                </a:solidFill>
                <a:hlinkClick r:id="rId3"/>
              </a:rPr>
              <a:t>https://doi.org/10.1093/cercor/bhg131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3. DG- uptake labeling. Representative maps are shown on tangential sections of the cortex taken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3. DG- uptake labeling. Representative maps are shown on tangential sections of the cortex taken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2024-04-26T16:44:17Z</dcterms:modified>
</cp:coreProperties>
</file>