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E0A317-CADB-413B-ABC2-B86A1B9ADB6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9C2649-9ABC-4790-8B0F-D0632DED260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Design of the parietal ccPAS study. The parietal ccPAS contained 180 pairs of TMS stimuli delivered at 0.2 Hz. In each pair of stimuli, the TMS stimulus at PPC was always 8 ms before the TMS stimulus at the ipsilateral M1. The coils we used for ccPAS are custom-made coils with the handle perpendicular to the plane of the coil. In this figure, the white square with a cross inside represents the handle. Pegboard task, rMT, MEP, and I/O curve were evaluated before (baseline), and 15, 60, 120 min and 24 h (P15, P60, P120, and P24H) after the parietal ccPAS.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2013.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3A522E-9E05-431A-AD08-35110A704DC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2, February 2015, Pages 365–373, </a:t>
            </a:r>
            <a:r>
              <a:rPr lang="en-US" altLang="en-US" sz="1000">
                <a:solidFill>
                  <a:srgbClr val="333333"/>
                </a:solidFill>
                <a:hlinkClick r:id="rId3"/>
              </a:rPr>
              <a:t>https://doi.org/10.1093/cercor/bht230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Design of the parietal ccPAS study. The parietal ccPAS contained 180 pairs of TMS stimuli delivered at 0.2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Design of the parietal ccPAS study. The parietal ccPAS contained 180 pairs of TMS stimuli delivered at 0.2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2024-04-26T01:04:51Z</dcterms:modified>
</cp:coreProperties>
</file>