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F7E5E3-C4AD-4B8D-85F0-ECE9CC58F3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5BF218-0BCD-4AB6-9BFB-84D44CD9B4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Two snapshots from the virtual environment used in the experiment. The left is the scene at SP A. The right one is the scene at Goal II. The colored images were projected stereoscopically in the experiment. (b) Floor plan of the virtual building used in the present study. The black dots indicate CPs and the lines connecting them indicate the routes. The monkeys were required to navigate from 1 of the SPs (A or B, shaded circles) to 1 of the goal rooms. When starting from either of the SPs, the initial direction was toward the center of the building. (c) Recording site in the brains of the monkeys. The left is a medial view of a monkey's brain. The area enclosed by the dashed line indicates the target area. The recording site was reconstructed from magnetic resonance images of the brains of each monkey. The right panels show the recording sites of place-selective neurons (circles) in monkeys #1 and #2. The data obtained from both the hemispheres are superimposed on the right hemisphere scheme. cal, calcarine sulcus; cc, corpus callosum; cg, cingulate sulcus; and po, parieto-occipital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CE123-C66A-4F77-9139-688EC28B72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846–858, </a:t>
            </a:r>
            <a:r>
              <a:rPr lang="en-US" altLang="en-US" sz="1000">
                <a:solidFill>
                  <a:srgbClr val="333333"/>
                </a:solidFill>
                <a:hlinkClick r:id="rId3"/>
              </a:rPr>
              <a:t>https://doi.org/10.1093/cercor/bhp147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Two snapshots from the virtual environment used in the experiment. The left is the scene at SP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Two snapshots from the virtual environment used in the experiment. The left is the scene at SP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2024-04-27T02:32:51Z</dcterms:modified>
</cp:coreProperties>
</file>