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57C11A-5CDC-4D3E-80B6-2A66E83629D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EC71AE-3142-4741-8E04-22708FF2D68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Typical sector of the complex plane with vertex γ and semi-angle ϑ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2016. This is an Open Access article distributed under the terms of the Creative Commons Attribution License ( http://creativecommons.org/licenses/by/4.0/ ), which permits unrestricted reuse, distribution, and reproduction in any medium, provided the original work is properly cited.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814C84-7044-4EBA-9121-D1E6C4EBC9E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qjmam/hbw00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Q J Mechanics Appl Math</a:t>
            </a:r>
            <a:r>
              <a:rPr lang="en-US" altLang="en-US" sz="1000">
                <a:solidFill>
                  <a:srgbClr val="333333"/>
                </a:solidFill>
              </a:rPr>
              <a:t>, Volume 69, Issue 3, August 2016, Pages 281–317,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https://doi.org/10.1093/qjmam/hbw008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5 </a:t>
            </a:r>
            <a:r>
              <a:rPr lang="en-US" altLang="en-US" b="0"/>
              <a:t>Typical sector of the complex plane with vertex γ and semi-angle ϑ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5 Typical sector of the complex plane with vertex γ and semi-angle ϑ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2024-05-01T22:04:22Z</dcterms:modified>
</cp:coreProperties>
</file>