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62BB8-1906-400B-8E39-A76C035D81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58F02-41F9-4BDD-9C43-8923F3B9E1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3D8FF-252D-4A43-9888-F8DF755A94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2024-09-20T01:48:56Z</dcterms:modified>
</cp:coreProperties>
</file>