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1C9ADB-B6C6-405C-8161-7DE9E17009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6EBDD0-BE12-4784-A503-E032AAB78C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E91263-EA0A-4B2C-B875-52AD309973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2024-09-19T00:58:21Z</dcterms:modified>
</cp:coreProperties>
</file>