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E7B29-9CE2-4D6F-AE06-B64B321AE8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92D13-E553-4F86-887F-374E53FEF0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5CE7B-2609-402E-93F8-130E7AED92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2024-05-08T04:23:45Z</dcterms:modified>
</cp:coreProperties>
</file>